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64" r:id="rId9"/>
    <p:sldId id="26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" y="10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070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745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694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864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790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402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20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392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498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32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357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425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54EF1B-0449-4D8D-8F41-ADD7220381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42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397938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C98C23-7FB3-4080-A38F-C24D68B840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643467"/>
            <a:ext cx="5452529" cy="3569242"/>
          </a:xfrm>
        </p:spPr>
        <p:txBody>
          <a:bodyPr anchor="t"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Brewing Data Final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74F8F4-AE32-41FA-AC50-5DA3E754C9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553792"/>
            <a:ext cx="5449479" cy="1663493"/>
          </a:xfrm>
        </p:spPr>
        <p:txBody>
          <a:bodyPr anchor="b">
            <a:normAutofit/>
          </a:bodyPr>
          <a:lstStyle/>
          <a:p>
            <a:pPr algn="r">
              <a:lnSpc>
                <a:spcPct val="100000"/>
              </a:lnSpc>
            </a:pPr>
            <a:r>
              <a:rPr lang="en-US" sz="1900" dirty="0">
                <a:solidFill>
                  <a:schemeClr val="bg1"/>
                </a:solidFill>
              </a:rPr>
              <a:t>Featuring:</a:t>
            </a:r>
          </a:p>
          <a:p>
            <a:pPr algn="r">
              <a:lnSpc>
                <a:spcPct val="100000"/>
              </a:lnSpc>
            </a:pPr>
            <a:r>
              <a:rPr lang="en-US" sz="1900" dirty="0" err="1">
                <a:solidFill>
                  <a:schemeClr val="bg1"/>
                </a:solidFill>
              </a:rPr>
              <a:t>Danne</a:t>
            </a:r>
            <a:r>
              <a:rPr lang="en-US" sz="1900" dirty="0">
                <a:solidFill>
                  <a:schemeClr val="bg1"/>
                </a:solidFill>
              </a:rPr>
              <a:t> Paredes</a:t>
            </a:r>
          </a:p>
          <a:p>
            <a:pPr algn="r">
              <a:lnSpc>
                <a:spcPct val="100000"/>
              </a:lnSpc>
            </a:pPr>
            <a:r>
              <a:rPr lang="en-US" sz="1900" dirty="0" err="1">
                <a:solidFill>
                  <a:schemeClr val="bg1"/>
                </a:solidFill>
              </a:rPr>
              <a:t>Prateetya</a:t>
            </a:r>
            <a:r>
              <a:rPr lang="en-US" sz="1900" dirty="0">
                <a:solidFill>
                  <a:schemeClr val="bg1"/>
                </a:solidFill>
              </a:rPr>
              <a:t> </a:t>
            </a:r>
            <a:r>
              <a:rPr lang="en-US" sz="1900" dirty="0" err="1">
                <a:solidFill>
                  <a:schemeClr val="bg1"/>
                </a:solidFill>
              </a:rPr>
              <a:t>Bajracharya</a:t>
            </a:r>
            <a:r>
              <a:rPr lang="en-US" sz="1900" dirty="0">
                <a:solidFill>
                  <a:schemeClr val="bg1"/>
                </a:solidFill>
              </a:rPr>
              <a:t>  </a:t>
            </a:r>
          </a:p>
          <a:p>
            <a:pPr algn="r">
              <a:lnSpc>
                <a:spcPct val="100000"/>
              </a:lnSpc>
            </a:pPr>
            <a:r>
              <a:rPr lang="en-US" sz="1900" dirty="0">
                <a:solidFill>
                  <a:schemeClr val="bg1"/>
                </a:solidFill>
              </a:rPr>
              <a:t>Seth Abbott</a:t>
            </a:r>
          </a:p>
        </p:txBody>
      </p:sp>
    </p:spTree>
    <p:extLst>
      <p:ext uri="{BB962C8B-B14F-4D97-AF65-F5344CB8AC3E}">
        <p14:creationId xmlns:p14="http://schemas.microsoft.com/office/powerpoint/2010/main" val="499619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FB002-E0D9-4AEE-B2F8-35C217EF9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980829"/>
            <a:ext cx="11029616" cy="1474987"/>
          </a:xfrm>
        </p:spPr>
        <p:txBody>
          <a:bodyPr>
            <a:normAutofit fontScale="90000"/>
          </a:bodyPr>
          <a:lstStyle/>
          <a:p>
            <a:r>
              <a:rPr lang="en-US" dirty="0"/>
              <a:t>Special tribute to our fallen teammate:</a:t>
            </a:r>
            <a:br>
              <a:rPr lang="en-US" dirty="0"/>
            </a:br>
            <a:r>
              <a:rPr lang="en-US" dirty="0"/>
              <a:t>Angel e. </a:t>
            </a:r>
            <a:r>
              <a:rPr lang="en-US" dirty="0" err="1"/>
              <a:t>moreno</a:t>
            </a:r>
            <a:br>
              <a:rPr lang="en-US" dirty="0"/>
            </a:br>
            <a:r>
              <a:rPr lang="en-US" dirty="0"/>
              <a:t>3/31/20 – 5/18/20</a:t>
            </a:r>
            <a:br>
              <a:rPr lang="en-US" dirty="0"/>
            </a:br>
            <a:r>
              <a:rPr lang="en-US" dirty="0"/>
              <a:t>Gone but never forgotten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D0AAFA-AAB3-445D-B43B-F0392AF5D7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9106" y="2750865"/>
            <a:ext cx="3633787" cy="363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91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EF0ACD5-9F12-4408-ADC1-7678FEE05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101" y="1312661"/>
            <a:ext cx="3412067" cy="19656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Number of beer varietals per brewery</a:t>
            </a:r>
          </a:p>
        </p:txBody>
      </p:sp>
      <p:pic>
        <p:nvPicPr>
          <p:cNvPr id="5" name="Content Placeholder 4" descr="A picture containing fence&#10;&#10;Description automatically generated">
            <a:extLst>
              <a:ext uri="{FF2B5EF4-FFF2-40B4-BE49-F238E27FC236}">
                <a16:creationId xmlns:a16="http://schemas.microsoft.com/office/drawing/2014/main" id="{002E6A7D-2F36-41BD-AD65-13DDE0424E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802" y="-174171"/>
            <a:ext cx="5943946" cy="639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876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D94B5-B636-468C-B408-5C1AE2151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Maximum abv per Brewery</a:t>
            </a:r>
          </a:p>
        </p:txBody>
      </p:sp>
      <p:pic>
        <p:nvPicPr>
          <p:cNvPr id="5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8302D362-ACF1-4E58-8135-AA0520D6E9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325" y="2341563"/>
            <a:ext cx="6813350" cy="3633787"/>
          </a:xfrm>
        </p:spPr>
      </p:pic>
    </p:spTree>
    <p:extLst>
      <p:ext uri="{BB962C8B-B14F-4D97-AF65-F5344CB8AC3E}">
        <p14:creationId xmlns:p14="http://schemas.microsoft.com/office/powerpoint/2010/main" val="486731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94C4-BD88-4251-A007-8A9F64B7C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Max </a:t>
            </a:r>
            <a:r>
              <a:rPr lang="en-US" dirty="0" err="1"/>
              <a:t>ibu</a:t>
            </a:r>
            <a:r>
              <a:rPr lang="en-US" dirty="0"/>
              <a:t> values per brewery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5562391-F0FE-48F6-96F2-A37C34074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660" y="2341563"/>
            <a:ext cx="5450680" cy="3633787"/>
          </a:xfrm>
        </p:spPr>
      </p:pic>
    </p:spTree>
    <p:extLst>
      <p:ext uri="{BB962C8B-B14F-4D97-AF65-F5344CB8AC3E}">
        <p14:creationId xmlns:p14="http://schemas.microsoft.com/office/powerpoint/2010/main" val="688601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DFBF0-84A4-41B0-95FC-CEBCB63F8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Maximum </a:t>
            </a:r>
            <a:r>
              <a:rPr lang="en-US" dirty="0" err="1"/>
              <a:t>ibu</a:t>
            </a:r>
            <a:r>
              <a:rPr lang="en-US" dirty="0"/>
              <a:t> per Brewery</a:t>
            </a:r>
            <a:endParaRPr lang="en-US" b="1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A868128-14EA-448A-B0C3-25EFB7F2F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325" y="2341563"/>
            <a:ext cx="6813350" cy="3633787"/>
          </a:xfrm>
        </p:spPr>
      </p:pic>
    </p:spTree>
    <p:extLst>
      <p:ext uri="{BB962C8B-B14F-4D97-AF65-F5344CB8AC3E}">
        <p14:creationId xmlns:p14="http://schemas.microsoft.com/office/powerpoint/2010/main" val="1432308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5B766-3BB2-4BA1-B27C-34B46B71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Max </a:t>
            </a:r>
            <a:r>
              <a:rPr lang="en-US" dirty="0" err="1"/>
              <a:t>ibu</a:t>
            </a:r>
            <a:r>
              <a:rPr lang="en-US" dirty="0"/>
              <a:t> values per brewery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E111406-1D0C-46A1-AAAE-7D37B4788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660" y="2341563"/>
            <a:ext cx="5450680" cy="3633787"/>
          </a:xfrm>
        </p:spPr>
      </p:pic>
    </p:spTree>
    <p:extLst>
      <p:ext uri="{BB962C8B-B14F-4D97-AF65-F5344CB8AC3E}">
        <p14:creationId xmlns:p14="http://schemas.microsoft.com/office/powerpoint/2010/main" val="665533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319ED-CDCA-4919-A995-FA8DC4B66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 abv vs. Max Ibu:</a:t>
            </a:r>
            <a:br>
              <a:rPr lang="en-US" dirty="0"/>
            </a:br>
            <a:r>
              <a:rPr lang="en-US" dirty="0"/>
              <a:t>strong Positive correlation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F4D77A5A-CB90-41C4-BBD3-1CFB68BD82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766" y="2341563"/>
            <a:ext cx="9084468" cy="3633787"/>
          </a:xfrm>
        </p:spPr>
      </p:pic>
    </p:spTree>
    <p:extLst>
      <p:ext uri="{BB962C8B-B14F-4D97-AF65-F5344CB8AC3E}">
        <p14:creationId xmlns:p14="http://schemas.microsoft.com/office/powerpoint/2010/main" val="4100921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AEA44-FC2C-4399-B3AC-7AE6EAE85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Potent styles of beers:</a:t>
            </a:r>
            <a:br>
              <a:rPr lang="en-US" dirty="0"/>
            </a:br>
            <a:r>
              <a:rPr lang="en-US" dirty="0"/>
              <a:t>Abv and </a:t>
            </a:r>
            <a:r>
              <a:rPr lang="en-US" dirty="0" err="1"/>
              <a:t>abu</a:t>
            </a:r>
            <a:r>
              <a:rPr lang="en-US" dirty="0"/>
              <a:t> averages</a:t>
            </a:r>
          </a:p>
        </p:txBody>
      </p:sp>
      <p:pic>
        <p:nvPicPr>
          <p:cNvPr id="5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99F50F9E-C31F-4F85-AA10-C153094E88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325" y="2341563"/>
            <a:ext cx="6813350" cy="3633787"/>
          </a:xfrm>
        </p:spPr>
      </p:pic>
    </p:spTree>
    <p:extLst>
      <p:ext uri="{BB962C8B-B14F-4D97-AF65-F5344CB8AC3E}">
        <p14:creationId xmlns:p14="http://schemas.microsoft.com/office/powerpoint/2010/main" val="3275230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EC70A-0FE6-4D29-9DC1-9C334DA59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Percentage of beers that are organic</a:t>
            </a:r>
          </a:p>
        </p:txBody>
      </p:sp>
      <p:pic>
        <p:nvPicPr>
          <p:cNvPr id="5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9662CE69-77F1-45D4-A49F-CE9B394FD6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660" y="2341563"/>
            <a:ext cx="5450680" cy="3633787"/>
          </a:xfrm>
        </p:spPr>
      </p:pic>
    </p:spTree>
    <p:extLst>
      <p:ext uri="{BB962C8B-B14F-4D97-AF65-F5344CB8AC3E}">
        <p14:creationId xmlns:p14="http://schemas.microsoft.com/office/powerpoint/2010/main" val="303741835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413024"/>
      </a:dk2>
      <a:lt2>
        <a:srgbClr val="E6E2E8"/>
      </a:lt2>
      <a:accent1>
        <a:srgbClr val="48B520"/>
      </a:accent1>
      <a:accent2>
        <a:srgbClr val="7DAE13"/>
      </a:accent2>
      <a:accent3>
        <a:srgbClr val="B0A11F"/>
      </a:accent3>
      <a:accent4>
        <a:srgbClr val="D57317"/>
      </a:accent4>
      <a:accent5>
        <a:srgbClr val="E73629"/>
      </a:accent5>
      <a:accent6>
        <a:srgbClr val="D51759"/>
      </a:accent6>
      <a:hlink>
        <a:srgbClr val="C16346"/>
      </a:hlink>
      <a:folHlink>
        <a:srgbClr val="7F7F7F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91</Words>
  <Application>Microsoft Office PowerPoint</Application>
  <PresentationFormat>Widescreen</PresentationFormat>
  <Paragraphs>14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Tw Cen MT</vt:lpstr>
      <vt:lpstr>Wingdings 2</vt:lpstr>
      <vt:lpstr>DividendVTI</vt:lpstr>
      <vt:lpstr>Brewing Data Final Analysis</vt:lpstr>
      <vt:lpstr>Number of beer varietals per brewery</vt:lpstr>
      <vt:lpstr>Average Maximum abv per Brewery</vt:lpstr>
      <vt:lpstr>Distribution of Max ibu values per brewery</vt:lpstr>
      <vt:lpstr>Average Maximum ibu per Brewery</vt:lpstr>
      <vt:lpstr>Distribution of Max ibu values per brewery</vt:lpstr>
      <vt:lpstr>Max abv vs. Max Ibu: strong Positive correlation</vt:lpstr>
      <vt:lpstr>Most Potent styles of beers: Abv and abu averages</vt:lpstr>
      <vt:lpstr>Percentage of beers that are organic</vt:lpstr>
      <vt:lpstr>Special tribute to our fallen teammate: Angel e. moreno 3/31/20 – 5/18/20 Gone but never forgotten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Brewing Data Final Analysis</dc:title>
  <dc:creator>Seth Abbott</dc:creator>
  <cp:lastModifiedBy>Seth Abbott</cp:lastModifiedBy>
  <cp:revision>3</cp:revision>
  <dcterms:created xsi:type="dcterms:W3CDTF">2020-05-28T22:19:12Z</dcterms:created>
  <dcterms:modified xsi:type="dcterms:W3CDTF">2020-05-28T22:41:46Z</dcterms:modified>
</cp:coreProperties>
</file>